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A40F7D72-1201-44BA-8F1E-4F4BCC54D440}" type="datetimeFigureOut">
              <a:rPr lang="en-GB" smtClean="0"/>
              <a:t>24/12/2017</a:t>
            </a:fld>
            <a:endParaRPr lang="en-GB"/>
          </a:p>
        </p:txBody>
      </p:sp>
      <p:sp>
        <p:nvSpPr>
          <p:cNvPr id="17" name="Footer Placeholder 16"/>
          <p:cNvSpPr>
            <a:spLocks noGrp="1"/>
          </p:cNvSpPr>
          <p:nvPr>
            <p:ph type="ftr" sz="quarter" idx="11"/>
          </p:nvPr>
        </p:nvSpPr>
        <p:spPr/>
        <p:txBody>
          <a:bodyPr/>
          <a:lstStyle/>
          <a:p>
            <a:endParaRPr lang="en-GB"/>
          </a:p>
        </p:txBody>
      </p:sp>
      <p:sp>
        <p:nvSpPr>
          <p:cNvPr id="29" name="Slide Number Placeholder 28"/>
          <p:cNvSpPr>
            <a:spLocks noGrp="1"/>
          </p:cNvSpPr>
          <p:nvPr>
            <p:ph type="sldNum" sz="quarter" idx="12"/>
          </p:nvPr>
        </p:nvSpPr>
        <p:spPr/>
        <p:txBody>
          <a:bodyPr/>
          <a:lstStyle/>
          <a:p>
            <a:fld id="{D5C9E765-C790-4D60-AD1C-0E9299D5706D}" type="slidenum">
              <a:rPr lang="en-GB" smtClean="0"/>
              <a:t>‹#›</a:t>
            </a:fld>
            <a:endParaRPr lang="en-GB"/>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40F7D72-1201-44BA-8F1E-4F4BCC54D440}" type="datetimeFigureOut">
              <a:rPr lang="en-GB" smtClean="0"/>
              <a:t>24/12/2017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9E765-C790-4D60-AD1C-0E9299D5706D}"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40F7D72-1201-44BA-8F1E-4F4BCC54D440}" type="datetimeFigureOut">
              <a:rPr lang="en-GB" smtClean="0"/>
              <a:t>24/12/2017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9E765-C790-4D60-AD1C-0E9299D5706D}"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40F7D72-1201-44BA-8F1E-4F4BCC54D440}" type="datetimeFigureOut">
              <a:rPr lang="en-GB" smtClean="0"/>
              <a:t>24/12/2017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9E765-C790-4D60-AD1C-0E9299D5706D}"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40F7D72-1201-44BA-8F1E-4F4BCC54D440}" type="datetimeFigureOut">
              <a:rPr lang="en-GB" smtClean="0"/>
              <a:t>24/12/2017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7924800" y="6416675"/>
            <a:ext cx="762000" cy="365125"/>
          </a:xfrm>
        </p:spPr>
        <p:txBody>
          <a:bodyPr/>
          <a:lstStyle/>
          <a:p>
            <a:fld id="{D5C9E765-C790-4D60-AD1C-0E9299D5706D}"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40F7D72-1201-44BA-8F1E-4F4BCC54D440}" type="datetimeFigureOut">
              <a:rPr lang="en-GB" smtClean="0"/>
              <a:t>24/12/2017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C9E765-C790-4D60-AD1C-0E9299D5706D}"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40F7D72-1201-44BA-8F1E-4F4BCC54D440}" type="datetimeFigureOut">
              <a:rPr lang="en-GB" smtClean="0"/>
              <a:t>24/12/2017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5C9E765-C790-4D60-AD1C-0E9299D5706D}"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40F7D72-1201-44BA-8F1E-4F4BCC54D440}" type="datetimeFigureOut">
              <a:rPr lang="en-GB" smtClean="0"/>
              <a:t>24/12/2017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5C9E765-C790-4D60-AD1C-0E9299D5706D}"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0F7D72-1201-44BA-8F1E-4F4BCC54D440}" type="datetimeFigureOut">
              <a:rPr lang="en-GB" smtClean="0"/>
              <a:t>24/12/2017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5C9E765-C790-4D60-AD1C-0E9299D5706D}"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40F7D72-1201-44BA-8F1E-4F4BCC54D440}" type="datetimeFigureOut">
              <a:rPr lang="en-GB" smtClean="0"/>
              <a:t>24/12/2017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C9E765-C790-4D60-AD1C-0E9299D5706D}"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40F7D72-1201-44BA-8F1E-4F4BCC54D440}" type="datetimeFigureOut">
              <a:rPr lang="en-GB" smtClean="0"/>
              <a:t>24/12/2017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C9E765-C790-4D60-AD1C-0E9299D5706D}"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40F7D72-1201-44BA-8F1E-4F4BCC54D440}" type="datetimeFigureOut">
              <a:rPr lang="en-GB" smtClean="0"/>
              <a:t>24/12/2017</a:t>
            </a:fld>
            <a:endParaRPr lang="en-GB"/>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GB"/>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D5C9E765-C790-4D60-AD1C-0E9299D5706D}" type="slidenum">
              <a:rPr lang="en-GB" smtClean="0"/>
              <a:t>‹#›</a:t>
            </a:fld>
            <a:endParaRPr lang="en-GB"/>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Highway Robbers</a:t>
            </a:r>
            <a:endParaRPr lang="en-GB" dirty="0"/>
          </a:p>
        </p:txBody>
      </p:sp>
      <p:sp>
        <p:nvSpPr>
          <p:cNvPr id="5" name="Content Placeholder 4"/>
          <p:cNvSpPr>
            <a:spLocks noGrp="1"/>
          </p:cNvSpPr>
          <p:nvPr>
            <p:ph idx="1"/>
          </p:nvPr>
        </p:nvSpPr>
        <p:spPr/>
        <p:txBody>
          <a:bodyPr/>
          <a:lstStyle/>
          <a:p>
            <a:r>
              <a:rPr lang="en-GB" dirty="0" smtClean="0"/>
              <a:t>Most of us have heard of the famous highway robber Dick Turpin</a:t>
            </a:r>
          </a:p>
          <a:p>
            <a:r>
              <a:rPr lang="en-GB" b="1" dirty="0"/>
              <a:t>Dick Turpin</a:t>
            </a:r>
            <a:r>
              <a:rPr lang="en-GB" dirty="0"/>
              <a:t> was a butcher's son, born in Hempstead, Essex in 1705. He was also a violent highwayman who was executed in York, after being charged for </a:t>
            </a:r>
            <a:r>
              <a:rPr lang="en-GB" dirty="0" smtClean="0"/>
              <a:t>murder</a:t>
            </a:r>
            <a:endParaRPr lang="en-GB" dirty="0"/>
          </a:p>
        </p:txBody>
      </p:sp>
      <p:pic>
        <p:nvPicPr>
          <p:cNvPr id="1029" name="Picture 5" descr="C:\Users\downstairs\AppData\Local\Microsoft\Windows\INetCache\IE\1QCV2OYC\11825922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68840" y="4725144"/>
            <a:ext cx="2048924" cy="19089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9481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Here are some more Highway robbers</a:t>
            </a:r>
            <a:endParaRPr lang="en-GB" dirty="0"/>
          </a:p>
        </p:txBody>
      </p:sp>
      <p:sp>
        <p:nvSpPr>
          <p:cNvPr id="3" name="Content Placeholder 2"/>
          <p:cNvSpPr>
            <a:spLocks noGrp="1"/>
          </p:cNvSpPr>
          <p:nvPr>
            <p:ph idx="1"/>
          </p:nvPr>
        </p:nvSpPr>
        <p:spPr/>
        <p:txBody>
          <a:bodyPr>
            <a:normAutofit/>
          </a:bodyPr>
          <a:lstStyle/>
          <a:p>
            <a:r>
              <a:rPr lang="en-GB" sz="2400" b="1" dirty="0"/>
              <a:t>Claude Duval</a:t>
            </a:r>
            <a:r>
              <a:rPr lang="en-GB" sz="2400" dirty="0"/>
              <a:t>, also spelled Du </a:t>
            </a:r>
            <a:r>
              <a:rPr lang="en-GB" sz="2400" dirty="0" err="1" smtClean="0"/>
              <a:t>Vall</a:t>
            </a:r>
            <a:r>
              <a:rPr lang="en-GB" sz="2400" dirty="0" smtClean="0"/>
              <a:t>, was</a:t>
            </a:r>
            <a:r>
              <a:rPr lang="en-GB" sz="2400" dirty="0"/>
              <a:t> </a:t>
            </a:r>
            <a:r>
              <a:rPr lang="en-GB" sz="2400" dirty="0" smtClean="0"/>
              <a:t>born in 1643</a:t>
            </a:r>
            <a:r>
              <a:rPr lang="en-GB" sz="2400" dirty="0"/>
              <a:t>, </a:t>
            </a:r>
            <a:r>
              <a:rPr lang="en-GB" sz="2400" dirty="0" smtClean="0"/>
              <a:t>at </a:t>
            </a:r>
            <a:r>
              <a:rPr lang="en-GB" sz="2400" dirty="0" err="1" smtClean="0"/>
              <a:t>Domfront</a:t>
            </a:r>
            <a:r>
              <a:rPr lang="en-GB" sz="2400" dirty="0"/>
              <a:t>, </a:t>
            </a:r>
            <a:r>
              <a:rPr lang="en-GB" sz="2400" dirty="0" smtClean="0"/>
              <a:t>France</a:t>
            </a:r>
          </a:p>
          <a:p>
            <a:r>
              <a:rPr lang="en-GB" sz="2400" dirty="0" smtClean="0"/>
              <a:t>He was </a:t>
            </a:r>
            <a:r>
              <a:rPr lang="en-GB" sz="2400" dirty="0"/>
              <a:t>a gallant and courteous rogue, probably the most dashing highwayman ever to haunt the roads of </a:t>
            </a:r>
            <a:r>
              <a:rPr lang="en-GB" sz="2400" dirty="0" smtClean="0"/>
              <a:t>England</a:t>
            </a:r>
            <a:endParaRPr lang="en-GB" sz="2400" dirty="0"/>
          </a:p>
          <a:p>
            <a:r>
              <a:rPr lang="en-GB" sz="2400" dirty="0" smtClean="0"/>
              <a:t>It is rumoured that people used to hope that he would rob them because he was so handsome and polite</a:t>
            </a:r>
          </a:p>
        </p:txBody>
      </p:sp>
      <p:pic>
        <p:nvPicPr>
          <p:cNvPr id="2050" name="Picture 2" descr="C:\Users\downstairs\AppData\Local\Microsoft\Windows\INetCache\IE\1QCV2OYC\Claude-Duval-Fun-cartoon[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2448" y="4437112"/>
            <a:ext cx="3370948" cy="23170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3960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Claude Duval</a:t>
            </a:r>
            <a:endParaRPr lang="en-GB" dirty="0"/>
          </a:p>
        </p:txBody>
      </p:sp>
      <p:sp>
        <p:nvSpPr>
          <p:cNvPr id="4" name="Content Placeholder 3"/>
          <p:cNvSpPr>
            <a:spLocks noGrp="1"/>
          </p:cNvSpPr>
          <p:nvPr>
            <p:ph idx="1"/>
          </p:nvPr>
        </p:nvSpPr>
        <p:spPr>
          <a:xfrm>
            <a:off x="467544" y="1700808"/>
            <a:ext cx="8229600" cy="4525963"/>
          </a:xfrm>
        </p:spPr>
        <p:txBody>
          <a:bodyPr/>
          <a:lstStyle/>
          <a:p>
            <a:pPr marL="0" indent="0">
              <a:buNone/>
            </a:pPr>
            <a:r>
              <a:rPr lang="en-GB" dirty="0" smtClean="0"/>
              <a:t> </a:t>
            </a:r>
            <a:r>
              <a:rPr lang="en-GB" sz="2800" dirty="0" smtClean="0"/>
              <a:t>Legend has it that Du Val was a bit of a fashionista who presented himself differently </a:t>
            </a:r>
            <a:r>
              <a:rPr lang="en-GB" sz="2800" dirty="0" smtClean="0"/>
              <a:t>from </a:t>
            </a:r>
            <a:r>
              <a:rPr lang="en-GB" sz="2800" dirty="0" smtClean="0"/>
              <a:t>your average dirty, uncouth robber</a:t>
            </a:r>
          </a:p>
          <a:p>
            <a:pPr marL="0" indent="0">
              <a:buNone/>
            </a:pPr>
            <a:r>
              <a:rPr lang="en-GB" sz="2800" dirty="0" smtClean="0"/>
              <a:t>He is described as "dashing, witty and handsome," so much so that in at least one instance he agreed to steal only half of a </a:t>
            </a:r>
            <a:r>
              <a:rPr lang="en-GB" sz="2800" dirty="0" smtClean="0"/>
              <a:t>traveller's money </a:t>
            </a:r>
            <a:r>
              <a:rPr lang="en-GB" sz="2800" dirty="0" smtClean="0"/>
              <a:t>because the victim's wife agreed to dance with him </a:t>
            </a:r>
            <a:endParaRPr lang="en-GB" sz="2800" dirty="0"/>
          </a:p>
        </p:txBody>
      </p:sp>
    </p:spTree>
    <p:extLst>
      <p:ext uri="{BB962C8B-B14F-4D97-AF65-F5344CB8AC3E}">
        <p14:creationId xmlns:p14="http://schemas.microsoft.com/office/powerpoint/2010/main" val="3831761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Here he is dancing with his victim</a:t>
            </a:r>
            <a:endParaRPr lang="en-GB" dirty="0"/>
          </a:p>
        </p:txBody>
      </p:sp>
      <p:pic>
        <p:nvPicPr>
          <p:cNvPr id="4" name="Content Placeholder 3" descr="C:\Users\downstairs\AppData\Local\Microsoft\Windows\INetCache\IE\N7ETY7NM\13297841404_0229a335b5_b[1].jpg"/>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432983" y="1600200"/>
            <a:ext cx="6278033" cy="4708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1436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Mary Frith</a:t>
            </a:r>
            <a:endParaRPr lang="en-GB" dirty="0"/>
          </a:p>
        </p:txBody>
      </p:sp>
      <p:sp>
        <p:nvSpPr>
          <p:cNvPr id="3" name="Content Placeholder 2"/>
          <p:cNvSpPr>
            <a:spLocks noGrp="1"/>
          </p:cNvSpPr>
          <p:nvPr>
            <p:ph idx="1"/>
          </p:nvPr>
        </p:nvSpPr>
        <p:spPr>
          <a:xfrm>
            <a:off x="457200" y="1052736"/>
            <a:ext cx="8363272" cy="5073427"/>
          </a:xfrm>
        </p:spPr>
        <p:txBody>
          <a:bodyPr>
            <a:normAutofit/>
          </a:bodyPr>
          <a:lstStyle/>
          <a:p>
            <a:endParaRPr lang="en-GB" sz="2400" dirty="0" smtClean="0">
              <a:effectLst/>
            </a:endParaRPr>
          </a:p>
          <a:p>
            <a:r>
              <a:rPr lang="en-GB" sz="2400" dirty="0" smtClean="0">
                <a:effectLst/>
              </a:rPr>
              <a:t>Mary Frith </a:t>
            </a:r>
            <a:r>
              <a:rPr lang="en-GB" sz="2400" dirty="0" smtClean="0">
                <a:effectLst/>
              </a:rPr>
              <a:t>was born around 1584. </a:t>
            </a:r>
          </a:p>
          <a:p>
            <a:r>
              <a:rPr lang="en-GB" sz="2400" dirty="0" smtClean="0">
                <a:effectLst/>
              </a:rPr>
              <a:t>Her father was a shoemaker near St Paul’s Cathedral</a:t>
            </a:r>
          </a:p>
          <a:p>
            <a:r>
              <a:rPr lang="en-GB" sz="2400" dirty="0" smtClean="0">
                <a:effectLst/>
              </a:rPr>
              <a:t>From an early age she was wild and aggressive, a ‘</a:t>
            </a:r>
            <a:r>
              <a:rPr lang="en-GB" sz="2400" dirty="0" err="1" smtClean="0">
                <a:effectLst/>
              </a:rPr>
              <a:t>rumpscuttle</a:t>
            </a:r>
            <a:r>
              <a:rPr lang="en-GB" sz="2400" dirty="0" smtClean="0">
                <a:effectLst/>
              </a:rPr>
              <a:t>’ or tomboy, adept with the quarterstaff and an excellent wrestler </a:t>
            </a:r>
          </a:p>
          <a:p>
            <a:r>
              <a:rPr lang="en-GB" sz="2400" dirty="0" smtClean="0">
                <a:effectLst/>
              </a:rPr>
              <a:t>Later she drank in taverns, smoked a pipe and wore men’s clothes. Her exploits plunged her family into despair and they tried to exile her to America, but once their backs were turned, she jumped ship and found her way back to London </a:t>
            </a:r>
          </a:p>
        </p:txBody>
      </p:sp>
      <p:pic>
        <p:nvPicPr>
          <p:cNvPr id="4098" name="Picture 2" descr="C:\Users\downstairs\AppData\Local\Microsoft\Windows\INetCache\IE\Q66O9ZU5\400px-Hudibras,_1859_-_Plate_-_Mary_Frith[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4288" y="5188156"/>
            <a:ext cx="1365251" cy="15427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3915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a:t>
            </a:r>
            <a:r>
              <a:rPr lang="en-GB" dirty="0"/>
              <a:t>g</a:t>
            </a:r>
            <a:r>
              <a:rPr lang="en-GB" dirty="0" smtClean="0"/>
              <a:t>ood businesswoman</a:t>
            </a:r>
            <a:endParaRPr lang="en-GB" dirty="0"/>
          </a:p>
        </p:txBody>
      </p:sp>
      <p:sp>
        <p:nvSpPr>
          <p:cNvPr id="3" name="Content Placeholder 2"/>
          <p:cNvSpPr>
            <a:spLocks noGrp="1"/>
          </p:cNvSpPr>
          <p:nvPr>
            <p:ph idx="1"/>
          </p:nvPr>
        </p:nvSpPr>
        <p:spPr/>
        <p:txBody>
          <a:bodyPr>
            <a:normAutofit lnSpcReduction="10000"/>
          </a:bodyPr>
          <a:lstStyle/>
          <a:p>
            <a:r>
              <a:rPr lang="en-GB" dirty="0" smtClean="0">
                <a:effectLst/>
              </a:rPr>
              <a:t>Mary proved a proficient pickpocket, gaining the nickname of Moll Cutpurse but also turning into an astute </a:t>
            </a:r>
            <a:r>
              <a:rPr lang="en-GB" dirty="0" smtClean="0">
                <a:effectLst/>
              </a:rPr>
              <a:t>businesswoman</a:t>
            </a:r>
            <a:endParaRPr lang="en-GB" dirty="0" smtClean="0"/>
          </a:p>
          <a:p>
            <a:r>
              <a:rPr lang="en-GB" dirty="0" smtClean="0">
                <a:effectLst/>
              </a:rPr>
              <a:t>She set herself up as a </a:t>
            </a:r>
            <a:r>
              <a:rPr lang="en-GB" dirty="0" smtClean="0">
                <a:effectLst/>
              </a:rPr>
              <a:t>‘fence’ </a:t>
            </a:r>
            <a:r>
              <a:rPr lang="en-GB" dirty="0" smtClean="0">
                <a:effectLst/>
              </a:rPr>
              <a:t>or receiver of stolen goods, and since she was handy with her fists and could handle pistols and swords, she was somebody people didn’t meddle with</a:t>
            </a:r>
          </a:p>
          <a:p>
            <a:r>
              <a:rPr lang="en-GB" dirty="0" smtClean="0">
                <a:effectLst/>
              </a:rPr>
              <a:t>When she died, she left twenty pounds to her drinking companions, a very large sum at the time, to celebrate the restoration of the monarchy </a:t>
            </a:r>
            <a:r>
              <a:rPr lang="en-GB" dirty="0" smtClean="0">
                <a:effectLst/>
              </a:rPr>
              <a:t>in 1660</a:t>
            </a:r>
            <a:endParaRPr lang="en-GB" dirty="0" smtClean="0"/>
          </a:p>
          <a:p>
            <a:endParaRPr lang="en-GB" dirty="0"/>
          </a:p>
        </p:txBody>
      </p:sp>
    </p:spTree>
    <p:extLst>
      <p:ext uri="{BB962C8B-B14F-4D97-AF65-F5344CB8AC3E}">
        <p14:creationId xmlns:p14="http://schemas.microsoft.com/office/powerpoint/2010/main" val="3338232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Joan Bracey</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effectLst/>
              </a:rPr>
              <a:t>Joan Bracey was born around 1656 and came from a ‘good’ family of yeomen but fell in love with a highwayman and became his common-law wife</a:t>
            </a:r>
          </a:p>
          <a:p>
            <a:r>
              <a:rPr lang="en-GB" dirty="0" smtClean="0">
                <a:effectLst/>
              </a:rPr>
              <a:t> Sometimes they rode in partnership but on occasions Joan went alone</a:t>
            </a:r>
          </a:p>
          <a:p>
            <a:r>
              <a:rPr lang="en-GB" dirty="0" smtClean="0">
                <a:effectLst/>
              </a:rPr>
              <a:t>At one such time she was surprised by the occupant of the coach she had just held up and </a:t>
            </a:r>
            <a:r>
              <a:rPr lang="en-GB" dirty="0" smtClean="0">
                <a:effectLst/>
              </a:rPr>
              <a:t>was knocked </a:t>
            </a:r>
            <a:r>
              <a:rPr lang="en-GB" dirty="0" smtClean="0">
                <a:effectLst/>
              </a:rPr>
              <a:t>off her horse</a:t>
            </a:r>
          </a:p>
          <a:p>
            <a:r>
              <a:rPr lang="en-GB" dirty="0" smtClean="0">
                <a:effectLst/>
              </a:rPr>
              <a:t> When she was handed over to the authorities, they were amazed to find her a woman. She was hanged at Nottingham in 1685, at the age of twenty nine </a:t>
            </a:r>
            <a:endParaRPr lang="en-GB" dirty="0"/>
          </a:p>
        </p:txBody>
      </p:sp>
      <p:pic>
        <p:nvPicPr>
          <p:cNvPr id="5123" name="Picture 3" descr="C:\Users\downstairs\AppData\Local\Microsoft\Windows\INetCache\IE\1QCV2OYC\robber[1].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44624"/>
            <a:ext cx="1575048" cy="1575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0652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Activity Group B</a:t>
            </a:r>
            <a:endParaRPr lang="en-GB" dirty="0"/>
          </a:p>
        </p:txBody>
      </p:sp>
      <p:sp>
        <p:nvSpPr>
          <p:cNvPr id="3" name="Content Placeholder 2"/>
          <p:cNvSpPr>
            <a:spLocks noGrp="1"/>
          </p:cNvSpPr>
          <p:nvPr>
            <p:ph idx="1"/>
          </p:nvPr>
        </p:nvSpPr>
        <p:spPr/>
        <p:txBody>
          <a:bodyPr>
            <a:normAutofit/>
          </a:bodyPr>
          <a:lstStyle/>
          <a:p>
            <a:r>
              <a:rPr lang="en-GB" dirty="0" smtClean="0"/>
              <a:t>Most highway robbers died </a:t>
            </a:r>
            <a:r>
              <a:rPr lang="en-GB" dirty="0"/>
              <a:t>before the age of </a:t>
            </a:r>
            <a:r>
              <a:rPr lang="en-GB" dirty="0" smtClean="0"/>
              <a:t>30</a:t>
            </a:r>
            <a:endParaRPr lang="en-GB" dirty="0"/>
          </a:p>
          <a:p>
            <a:r>
              <a:rPr lang="en-GB" dirty="0" smtClean="0"/>
              <a:t>How might they be </a:t>
            </a:r>
            <a:r>
              <a:rPr lang="en-GB" dirty="0"/>
              <a:t>feeling once </a:t>
            </a:r>
            <a:r>
              <a:rPr lang="en-GB" dirty="0" smtClean="0"/>
              <a:t>caught </a:t>
            </a:r>
            <a:r>
              <a:rPr lang="en-GB" dirty="0" smtClean="0"/>
              <a:t>?</a:t>
            </a:r>
            <a:endParaRPr lang="en-GB" dirty="0"/>
          </a:p>
          <a:p>
            <a:r>
              <a:rPr lang="en-GB" dirty="0"/>
              <a:t>Write an account / poem or ballad of a highwayman awaiting his fate </a:t>
            </a:r>
            <a:r>
              <a:rPr lang="en-GB" dirty="0" smtClean="0"/>
              <a:t>on the</a:t>
            </a:r>
            <a:r>
              <a:rPr lang="en-GB" dirty="0" smtClean="0"/>
              <a:t> </a:t>
            </a:r>
            <a:r>
              <a:rPr lang="en-GB" dirty="0"/>
              <a:t>gallows </a:t>
            </a:r>
            <a:r>
              <a:rPr lang="en-GB" dirty="0" smtClean="0"/>
              <a:t>Use </a:t>
            </a:r>
            <a:r>
              <a:rPr lang="en-GB" dirty="0"/>
              <a:t>musical instruments to create the atmosphere</a:t>
            </a:r>
          </a:p>
          <a:p>
            <a:r>
              <a:rPr lang="en-GB" dirty="0"/>
              <a:t>Play / perform this to the whole </a:t>
            </a:r>
            <a:r>
              <a:rPr lang="en-GB" dirty="0" smtClean="0"/>
              <a:t>class</a:t>
            </a:r>
            <a:endParaRPr lang="en-GB" dirty="0"/>
          </a:p>
          <a:p>
            <a:endParaRPr lang="en-GB" dirty="0"/>
          </a:p>
        </p:txBody>
      </p:sp>
    </p:spTree>
    <p:extLst>
      <p:ext uri="{BB962C8B-B14F-4D97-AF65-F5344CB8AC3E}">
        <p14:creationId xmlns:p14="http://schemas.microsoft.com/office/powerpoint/2010/main" val="4031615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Activity Group C</a:t>
            </a:r>
            <a:endParaRPr lang="en-GB" dirty="0"/>
          </a:p>
        </p:txBody>
      </p:sp>
      <p:sp>
        <p:nvSpPr>
          <p:cNvPr id="3" name="Content Placeholder 2"/>
          <p:cNvSpPr>
            <a:spLocks noGrp="1"/>
          </p:cNvSpPr>
          <p:nvPr>
            <p:ph idx="1"/>
          </p:nvPr>
        </p:nvSpPr>
        <p:spPr/>
        <p:txBody>
          <a:bodyPr>
            <a:normAutofit/>
          </a:bodyPr>
          <a:lstStyle/>
          <a:p>
            <a:r>
              <a:rPr lang="en-GB" dirty="0"/>
              <a:t>Use the internet to research key facts about one of the famous highway </a:t>
            </a:r>
            <a:r>
              <a:rPr lang="en-GB" dirty="0" smtClean="0"/>
              <a:t>people</a:t>
            </a:r>
            <a:endParaRPr lang="en-GB" dirty="0"/>
          </a:p>
          <a:p>
            <a:r>
              <a:rPr lang="en-GB" dirty="0"/>
              <a:t>Prepare a fact file or PPT presentation of </a:t>
            </a:r>
            <a:r>
              <a:rPr lang="en-GB" dirty="0" smtClean="0"/>
              <a:t>them</a:t>
            </a:r>
          </a:p>
          <a:p>
            <a:pPr marL="0" indent="0">
              <a:buNone/>
            </a:pPr>
            <a:r>
              <a:rPr lang="en-GB" dirty="0" smtClean="0"/>
              <a:t>or</a:t>
            </a:r>
            <a:endParaRPr lang="en-GB" dirty="0"/>
          </a:p>
          <a:p>
            <a:r>
              <a:rPr lang="en-GB" dirty="0"/>
              <a:t>Imagine that you are one of the highway robbers, write about your life and how it feels to travel the country taking valuables from unsuspecting </a:t>
            </a:r>
            <a:r>
              <a:rPr lang="en-GB" dirty="0" smtClean="0"/>
              <a:t>victims</a:t>
            </a:r>
          </a:p>
          <a:p>
            <a:r>
              <a:rPr lang="en-GB" dirty="0" smtClean="0"/>
              <a:t> </a:t>
            </a:r>
            <a:r>
              <a:rPr lang="en-GB" dirty="0"/>
              <a:t>Describe your life to the whole </a:t>
            </a:r>
            <a:r>
              <a:rPr lang="en-GB" dirty="0" smtClean="0"/>
              <a:t>class</a:t>
            </a:r>
            <a:endParaRPr lang="en-GB" dirty="0"/>
          </a:p>
          <a:p>
            <a:endParaRPr lang="en-GB" dirty="0"/>
          </a:p>
        </p:txBody>
      </p:sp>
    </p:spTree>
    <p:extLst>
      <p:ext uri="{BB962C8B-B14F-4D97-AF65-F5344CB8AC3E}">
        <p14:creationId xmlns:p14="http://schemas.microsoft.com/office/powerpoint/2010/main" val="1967594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TotalTime>
  <Words>572</Words>
  <Application>Microsoft Office PowerPoint</Application>
  <PresentationFormat>On-screen Show (4:3)</PresentationFormat>
  <Paragraphs>37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Apex</vt:lpstr>
      <vt:lpstr>Highway Robbers</vt:lpstr>
      <vt:lpstr>Here are some more Highway robbers</vt:lpstr>
      <vt:lpstr>Claude Duval</vt:lpstr>
      <vt:lpstr>Here he is dancing with his victim</vt:lpstr>
      <vt:lpstr>Mary Frith</vt:lpstr>
      <vt:lpstr>A good businesswoman</vt:lpstr>
      <vt:lpstr>Joan Bracey</vt:lpstr>
      <vt:lpstr>Activity Group B</vt:lpstr>
      <vt:lpstr>Activity Group C</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Highway Robbers</dc:title>
  <dc:creator>downstairs</dc:creator>
  <cp:lastModifiedBy>Jan</cp:lastModifiedBy>
  <cp:revision>6</cp:revision>
  <dcterms:created xsi:type="dcterms:W3CDTF">2017-03-29T19:57:55Z</dcterms:created>
  <dcterms:modified xsi:type="dcterms:W3CDTF">2017-12-24T16:36:02Z</dcterms:modified>
</cp:coreProperties>
</file>